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17"/>
  </p:notesMasterIdLst>
  <p:handoutMasterIdLst>
    <p:handoutMasterId r:id="rId18"/>
  </p:handoutMasterIdLst>
  <p:sldIdLst>
    <p:sldId id="256" r:id="rId3"/>
    <p:sldId id="257" r:id="rId4"/>
    <p:sldId id="268" r:id="rId5"/>
    <p:sldId id="258" r:id="rId6"/>
    <p:sldId id="259" r:id="rId7"/>
    <p:sldId id="260" r:id="rId8"/>
    <p:sldId id="261" r:id="rId9"/>
    <p:sldId id="262" r:id="rId10"/>
    <p:sldId id="263" r:id="rId11"/>
    <p:sldId id="264" r:id="rId12"/>
    <p:sldId id="265" r:id="rId13"/>
    <p:sldId id="266" r:id="rId14"/>
    <p:sldId id="267" r:id="rId15"/>
    <p:sldId id="269"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e van de Maat" initials="AvdM" lastIdx="6" clrIdx="0">
    <p:extLst/>
  </p:cmAuthor>
  <p:cmAuthor id="2" name="Bartjan Boer" initials="BB" lastIdx="1" clrIdx="1">
    <p:extLst/>
  </p:cmAuthor>
  <p:cmAuthor id="3" name="Bartjan Boer" initials="BB [2]" lastIdx="1" clrIdx="2">
    <p:extLst/>
  </p:cmAuthor>
  <p:cmAuthor id="4" name="Bartjan Boer" initials="BB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494B"/>
    <a:srgbClr val="F09700"/>
    <a:srgbClr val="B600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18" autoAdjust="0"/>
    <p:restoredTop sz="94660"/>
  </p:normalViewPr>
  <p:slideViewPr>
    <p:cSldViewPr snapToGrid="0" snapToObjects="1">
      <p:cViewPr varScale="1">
        <p:scale>
          <a:sx n="116" d="100"/>
          <a:sy n="116" d="100"/>
        </p:scale>
        <p:origin x="1896" y="108"/>
      </p:cViewPr>
      <p:guideLst>
        <p:guide orient="horz" pos="2160"/>
        <p:guide pos="2880"/>
      </p:guideLst>
    </p:cSldViewPr>
  </p:slideViewPr>
  <p:notesTextViewPr>
    <p:cViewPr>
      <p:scale>
        <a:sx n="100" d="100"/>
        <a:sy n="100" d="100"/>
      </p:scale>
      <p:origin x="0" y="0"/>
    </p:cViewPr>
  </p:notesTextViewPr>
  <p:notesViewPr>
    <p:cSldViewPr snapToGrid="0" snapToObjects="1" showGuides="1">
      <p:cViewPr varScale="1">
        <p:scale>
          <a:sx n="73" d="100"/>
          <a:sy n="73" d="100"/>
        </p:scale>
        <p:origin x="35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E5FE35-8C48-A34C-B0B4-4C606474926C}" type="datetimeFigureOut">
              <a:rPr lang="nl-NL" smtClean="0"/>
              <a:t>30-5-2016</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59A22F-8BCC-874B-A586-1F3B4D02B512}" type="slidenum">
              <a:rPr lang="nl-NL" smtClean="0"/>
              <a:t>‹nr.›</a:t>
            </a:fld>
            <a:endParaRPr lang="nl-NL"/>
          </a:p>
        </p:txBody>
      </p:sp>
    </p:spTree>
    <p:extLst>
      <p:ext uri="{BB962C8B-B14F-4D97-AF65-F5344CB8AC3E}">
        <p14:creationId xmlns:p14="http://schemas.microsoft.com/office/powerpoint/2010/main" val="1375631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9CE91-1708-9845-A25E-CC2EAB284892}" type="datetimeFigureOut">
              <a:rPr lang="nl-NL" smtClean="0"/>
              <a:t>30-5-2016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20DDB-A3C9-9942-955A-0EEA20C12F84}" type="slidenum">
              <a:rPr lang="nl-NL" smtClean="0"/>
              <a:t>‹nr.›</a:t>
            </a:fld>
            <a:endParaRPr lang="nl-NL"/>
          </a:p>
        </p:txBody>
      </p:sp>
    </p:spTree>
    <p:extLst>
      <p:ext uri="{BB962C8B-B14F-4D97-AF65-F5344CB8AC3E}">
        <p14:creationId xmlns:p14="http://schemas.microsoft.com/office/powerpoint/2010/main" val="620881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F20DDB-A3C9-9942-955A-0EEA20C12F84}" type="slidenum">
              <a:rPr lang="nl-NL" smtClean="0"/>
              <a:t>3</a:t>
            </a:fld>
            <a:endParaRPr lang="nl-NL"/>
          </a:p>
        </p:txBody>
      </p:sp>
    </p:spTree>
    <p:extLst>
      <p:ext uri="{BB962C8B-B14F-4D97-AF65-F5344CB8AC3E}">
        <p14:creationId xmlns:p14="http://schemas.microsoft.com/office/powerpoint/2010/main" val="203153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ia bestaande foto">
    <p:spTree>
      <p:nvGrpSpPr>
        <p:cNvPr id="1" name=""/>
        <p:cNvGrpSpPr/>
        <p:nvPr/>
      </p:nvGrpSpPr>
      <p:grpSpPr>
        <a:xfrm>
          <a:off x="0" y="0"/>
          <a:ext cx="0" cy="0"/>
          <a:chOff x="0" y="0"/>
          <a:chExt cx="0" cy="0"/>
        </a:xfrm>
      </p:grpSpPr>
      <p:sp>
        <p:nvSpPr>
          <p:cNvPr id="5" name="Rechthoek 4"/>
          <p:cNvSpPr/>
          <p:nvPr userDrawn="1"/>
        </p:nvSpPr>
        <p:spPr>
          <a:xfrm>
            <a:off x="-7559" y="3785420"/>
            <a:ext cx="9151559" cy="3072580"/>
          </a:xfrm>
          <a:prstGeom prst="rect">
            <a:avLst/>
          </a:prstGeom>
          <a:solidFill>
            <a:srgbClr val="F09700">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solidFill>
                <a:schemeClr val="lt1"/>
              </a:solidFill>
            </a:endParaRPr>
          </a:p>
        </p:txBody>
      </p:sp>
      <p:pic>
        <p:nvPicPr>
          <p:cNvPr id="6" name="Afbeelding 5" descr="footer_beginpagin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8" y="5588614"/>
            <a:ext cx="9159118" cy="1276945"/>
          </a:xfrm>
          <a:prstGeom prst="rect">
            <a:avLst/>
          </a:prstGeom>
        </p:spPr>
      </p:pic>
      <p:sp>
        <p:nvSpPr>
          <p:cNvPr id="16" name="Tijdelijke aanduiding voor tekst 15"/>
          <p:cNvSpPr>
            <a:spLocks noGrp="1"/>
          </p:cNvSpPr>
          <p:nvPr>
            <p:ph type="body" sz="quarter" idx="10" hasCustomPrompt="1"/>
          </p:nvPr>
        </p:nvSpPr>
        <p:spPr>
          <a:xfrm>
            <a:off x="741572" y="5063048"/>
            <a:ext cx="7952322" cy="482857"/>
          </a:xfrm>
          <a:prstGeom prst="rect">
            <a:avLst/>
          </a:prstGeom>
        </p:spPr>
        <p:txBody>
          <a:bodyPr vert="horz"/>
          <a:lstStyle/>
          <a:p>
            <a:pPr lvl="0"/>
            <a:r>
              <a:rPr lang="nl-NL" sz="2400" b="0" dirty="0" smtClean="0"/>
              <a:t>Ondertitel</a:t>
            </a:r>
            <a:endParaRPr lang="nl-NL" dirty="0"/>
          </a:p>
        </p:txBody>
      </p:sp>
      <p:sp>
        <p:nvSpPr>
          <p:cNvPr id="19" name="Titel 18"/>
          <p:cNvSpPr>
            <a:spLocks noGrp="1"/>
          </p:cNvSpPr>
          <p:nvPr>
            <p:ph type="title" hasCustomPrompt="1"/>
          </p:nvPr>
        </p:nvSpPr>
        <p:spPr>
          <a:xfrm>
            <a:off x="705316" y="4304170"/>
            <a:ext cx="7988578" cy="709714"/>
          </a:xfrm>
          <a:prstGeom prst="rect">
            <a:avLst/>
          </a:prstGeom>
        </p:spPr>
        <p:txBody>
          <a:bodyPr vert="horz"/>
          <a:lstStyle/>
          <a:p>
            <a:r>
              <a:rPr lang="nl-NL" dirty="0" smtClean="0"/>
              <a:t>Titel van presentatie</a:t>
            </a:r>
            <a:endParaRPr lang="nl-NL" dirty="0"/>
          </a:p>
        </p:txBody>
      </p:sp>
      <p:pic>
        <p:nvPicPr>
          <p:cNvPr id="7" name="Afbeelding 6" descr="typo_jeugdbo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3618" y="3031203"/>
            <a:ext cx="5460516" cy="1165522"/>
          </a:xfrm>
          <a:prstGeom prst="rect">
            <a:avLst/>
          </a:prstGeom>
        </p:spPr>
      </p:pic>
      <p:sp>
        <p:nvSpPr>
          <p:cNvPr id="2" name="Tekstvak 1"/>
          <p:cNvSpPr txBox="1"/>
          <p:nvPr userDrawn="1"/>
        </p:nvSpPr>
        <p:spPr>
          <a:xfrm>
            <a:off x="-1895707" y="3590693"/>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6098465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0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vervolgdia_inhoud">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3" name="Tijdelijke aanduiding voor inhoud 2"/>
          <p:cNvSpPr>
            <a:spLocks noGrp="1"/>
          </p:cNvSpPr>
          <p:nvPr>
            <p:ph sz="quarter" idx="10" hasCustomPrompt="1"/>
          </p:nvPr>
        </p:nvSpPr>
        <p:spPr>
          <a:xfrm>
            <a:off x="662400" y="1756800"/>
            <a:ext cx="7826400" cy="3841200"/>
          </a:xfrm>
          <a:prstGeom prst="rect">
            <a:avLst/>
          </a:prstGeom>
        </p:spPr>
        <p:txBody>
          <a:bodyPr/>
          <a:lstStyle>
            <a:lvl1pPr>
              <a:defRPr sz="2400">
                <a:solidFill>
                  <a:srgbClr val="49494B"/>
                </a:solidFill>
                <a:latin typeface="Trebuchet MS" panose="020B0603020202020204" pitchFamily="34" charset="0"/>
              </a:defRPr>
            </a:lvl1pPr>
            <a:lvl2pPr marL="742950" indent="-285750">
              <a:buFont typeface="Wingdings" panose="05000000000000000000" pitchFamily="2" charset="2"/>
              <a:buChar char="§"/>
              <a:defRPr sz="2000">
                <a:solidFill>
                  <a:srgbClr val="49494B"/>
                </a:solidFill>
                <a:latin typeface="Trebuchet MS" panose="020B0603020202020204" pitchFamily="34" charset="0"/>
              </a:defRPr>
            </a:lvl2pPr>
            <a:lvl3pPr>
              <a:defRPr sz="1800">
                <a:solidFill>
                  <a:srgbClr val="49494B"/>
                </a:solidFill>
                <a:latin typeface="Trebuchet MS" panose="020B0603020202020204" pitchFamily="34" charset="0"/>
              </a:defRPr>
            </a:lvl3pPr>
            <a:lvl4pPr marL="1600200" indent="-228600">
              <a:buFont typeface="Wingdings" panose="05000000000000000000" pitchFamily="2" charset="2"/>
              <a:buChar char="§"/>
              <a:defRPr sz="1600">
                <a:solidFill>
                  <a:srgbClr val="49494B"/>
                </a:solidFill>
                <a:latin typeface="Trebuchet MS" panose="020B0603020202020204" pitchFamily="34" charset="0"/>
              </a:defRPr>
            </a:lvl4pPr>
            <a:lvl5pPr marL="2057400" indent="-228600">
              <a:buFont typeface="Arial" panose="020B0604020202020204" pitchFamily="34" charset="0"/>
              <a:buChar char="•"/>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82850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ervolgdia_opsomming">
    <p:spTree>
      <p:nvGrpSpPr>
        <p:cNvPr id="1" name=""/>
        <p:cNvGrpSpPr/>
        <p:nvPr/>
      </p:nvGrpSpPr>
      <p:grpSpPr>
        <a:xfrm>
          <a:off x="0" y="0"/>
          <a:ext cx="0" cy="0"/>
          <a:chOff x="0" y="0"/>
          <a:chExt cx="0" cy="0"/>
        </a:xfrm>
      </p:grpSpPr>
      <p:sp>
        <p:nvSpPr>
          <p:cNvPr id="3" name="Tijdelijke aanduiding voor tekst 2"/>
          <p:cNvSpPr>
            <a:spLocks noGrp="1"/>
          </p:cNvSpPr>
          <p:nvPr>
            <p:ph type="body" sz="quarter" idx="12" hasCustomPrompt="1"/>
          </p:nvPr>
        </p:nvSpPr>
        <p:spPr>
          <a:xfrm>
            <a:off x="663575" y="1758049"/>
            <a:ext cx="7827282" cy="3842651"/>
          </a:xfrm>
          <a:prstGeom prst="rect">
            <a:avLst/>
          </a:prstGeom>
        </p:spPr>
        <p:txBody>
          <a:bodyPr/>
          <a:lstStyle>
            <a:lvl1pPr marL="342900" indent="-342900">
              <a:buFont typeface="Arial" panose="020B0604020202020204" pitchFamily="34" charset="0"/>
              <a:buChar char="•"/>
              <a:defRPr sz="2400">
                <a:solidFill>
                  <a:srgbClr val="49494B"/>
                </a:solidFill>
                <a:latin typeface="Trebuchet MS" panose="020B0603020202020204" pitchFamily="34" charset="0"/>
              </a:defRPr>
            </a:lvl1pPr>
            <a:lvl2pPr marL="742950" indent="-285750">
              <a:buFont typeface="Wingdings" panose="05000000000000000000" pitchFamily="2" charset="2"/>
              <a:buChar char="§"/>
              <a:defRPr sz="2000">
                <a:solidFill>
                  <a:srgbClr val="49494B"/>
                </a:solidFill>
                <a:latin typeface="Trebuchet MS" panose="020B0603020202020204" pitchFamily="34" charset="0"/>
              </a:defRPr>
            </a:lvl2pPr>
            <a:lvl3pPr marL="1143000" indent="-228600">
              <a:buFont typeface="Arial" panose="020B0604020202020204" pitchFamily="34" charset="0"/>
              <a:buChar char="•"/>
              <a:defRPr sz="1800">
                <a:solidFill>
                  <a:srgbClr val="49494B"/>
                </a:solidFill>
                <a:latin typeface="Trebuchet MS" panose="020B0603020202020204" pitchFamily="34" charset="0"/>
              </a:defRPr>
            </a:lvl3pPr>
            <a:lvl4pPr marL="1600200" indent="-228600">
              <a:buFont typeface="Wingdings" panose="05000000000000000000" pitchFamily="2" charset="2"/>
              <a:buChar char="§"/>
              <a:defRPr sz="1600">
                <a:solidFill>
                  <a:srgbClr val="49494B"/>
                </a:solidFill>
                <a:latin typeface="Trebuchet MS" panose="020B0603020202020204" pitchFamily="34" charset="0"/>
              </a:defRPr>
            </a:lvl4pPr>
            <a:lvl5pPr marL="2057400" indent="-228600">
              <a:buFont typeface="Arial" panose="020B0604020202020204" pitchFamily="34" charset="0"/>
              <a:buChar char="•"/>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Tree>
    <p:extLst>
      <p:ext uri="{BB962C8B-B14F-4D97-AF65-F5344CB8AC3E}">
        <p14:creationId xmlns:p14="http://schemas.microsoft.com/office/powerpoint/2010/main" val="27388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ervolgdia_tekst">
    <p:spTree>
      <p:nvGrpSpPr>
        <p:cNvPr id="1" name=""/>
        <p:cNvGrpSpPr/>
        <p:nvPr/>
      </p:nvGrpSpPr>
      <p:grpSpPr>
        <a:xfrm>
          <a:off x="0" y="0"/>
          <a:ext cx="0" cy="0"/>
          <a:chOff x="0" y="0"/>
          <a:chExt cx="0" cy="0"/>
        </a:xfrm>
      </p:grpSpPr>
      <p:sp>
        <p:nvSpPr>
          <p:cNvPr id="3" name="Tijdelijke aanduiding voor tekst 2"/>
          <p:cNvSpPr>
            <a:spLocks noGrp="1"/>
          </p:cNvSpPr>
          <p:nvPr>
            <p:ph type="body" sz="quarter" idx="12" hasCustomPrompt="1"/>
          </p:nvPr>
        </p:nvSpPr>
        <p:spPr>
          <a:xfrm>
            <a:off x="663575" y="1758049"/>
            <a:ext cx="7827282" cy="3842651"/>
          </a:xfrm>
          <a:prstGeom prst="rect">
            <a:avLst/>
          </a:prstGeom>
        </p:spPr>
        <p:txBody>
          <a:bodyPr/>
          <a:lstStyle>
            <a:lvl1pPr marL="0" indent="0">
              <a:buFont typeface="Arial" panose="020B0604020202020204" pitchFamily="34" charset="0"/>
              <a:buNone/>
              <a:defRPr sz="2400">
                <a:solidFill>
                  <a:srgbClr val="49494B"/>
                </a:solidFill>
                <a:latin typeface="Trebuchet MS" panose="020B0603020202020204" pitchFamily="34" charset="0"/>
              </a:defRPr>
            </a:lvl1pPr>
            <a:lvl2pPr marL="457200" indent="0">
              <a:buFont typeface="Arial" panose="020B0604020202020204" pitchFamily="34" charset="0"/>
              <a:buNone/>
              <a:defRPr sz="2000">
                <a:solidFill>
                  <a:srgbClr val="49494B"/>
                </a:solidFill>
                <a:latin typeface="Trebuchet MS" panose="020B0603020202020204" pitchFamily="34" charset="0"/>
              </a:defRPr>
            </a:lvl2pPr>
            <a:lvl3pPr marL="914400" indent="0">
              <a:buFont typeface="Arial" panose="020B0604020202020204" pitchFamily="34" charset="0"/>
              <a:buNone/>
              <a:defRPr sz="1800">
                <a:solidFill>
                  <a:srgbClr val="49494B"/>
                </a:solidFill>
                <a:latin typeface="Trebuchet MS" panose="020B0603020202020204" pitchFamily="34" charset="0"/>
              </a:defRPr>
            </a:lvl3pPr>
            <a:lvl4pPr marL="1371600" indent="0">
              <a:buFont typeface="Arial" panose="020B0604020202020204" pitchFamily="34" charset="0"/>
              <a:buNone/>
              <a:defRPr sz="1600">
                <a:solidFill>
                  <a:srgbClr val="49494B"/>
                </a:solidFill>
                <a:latin typeface="Trebuchet MS" panose="020B0603020202020204" pitchFamily="34" charset="0"/>
              </a:defRPr>
            </a:lvl4pPr>
            <a:lvl5pPr marL="1828800" indent="0">
              <a:buFont typeface="Arial" panose="020B0604020202020204" pitchFamily="34" charset="0"/>
              <a:buNone/>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Tree>
    <p:extLst>
      <p:ext uri="{BB962C8B-B14F-4D97-AF65-F5344CB8AC3E}">
        <p14:creationId xmlns:p14="http://schemas.microsoft.com/office/powerpoint/2010/main" val="341161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ervolgdia_opsomming_beeld (rechts)">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10" name="Tijdelijke aanduiding voor tekst 2"/>
          <p:cNvSpPr>
            <a:spLocks noGrp="1"/>
          </p:cNvSpPr>
          <p:nvPr>
            <p:ph type="body" sz="quarter" idx="13" hasCustomPrompt="1"/>
          </p:nvPr>
        </p:nvSpPr>
        <p:spPr>
          <a:xfrm>
            <a:off x="664311" y="1758049"/>
            <a:ext cx="3793389" cy="3842651"/>
          </a:xfrm>
          <a:prstGeom prst="rect">
            <a:avLst/>
          </a:prstGeom>
        </p:spPr>
        <p:txBody>
          <a:bodyPr/>
          <a:lstStyle>
            <a:lvl1pPr marL="342900" indent="-342900">
              <a:buFont typeface="Arial" panose="020B0604020202020204" pitchFamily="34" charset="0"/>
              <a:buChar char="•"/>
              <a:defRPr sz="2400">
                <a:solidFill>
                  <a:srgbClr val="49494B"/>
                </a:solidFill>
                <a:latin typeface="Trebuchet MS" panose="020B0603020202020204" pitchFamily="34" charset="0"/>
              </a:defRPr>
            </a:lvl1pPr>
            <a:lvl2pPr marL="742950" indent="-285750">
              <a:buFont typeface="Wingdings" panose="05000000000000000000" pitchFamily="2" charset="2"/>
              <a:buChar char="§"/>
              <a:defRPr sz="2000">
                <a:solidFill>
                  <a:srgbClr val="49494B"/>
                </a:solidFill>
                <a:latin typeface="Trebuchet MS" panose="020B0603020202020204" pitchFamily="34" charset="0"/>
              </a:defRPr>
            </a:lvl2pPr>
            <a:lvl3pPr marL="1143000" indent="-228600">
              <a:buFont typeface="Arial" panose="020B0604020202020204" pitchFamily="34" charset="0"/>
              <a:buChar char="•"/>
              <a:defRPr sz="1800">
                <a:solidFill>
                  <a:srgbClr val="49494B"/>
                </a:solidFill>
                <a:latin typeface="Trebuchet MS" panose="020B0603020202020204" pitchFamily="34" charset="0"/>
              </a:defRPr>
            </a:lvl3pPr>
            <a:lvl4pPr marL="1600200" indent="-228600">
              <a:buFont typeface="Wingdings" panose="05000000000000000000" pitchFamily="2" charset="2"/>
              <a:buChar char="§"/>
              <a:defRPr sz="1600">
                <a:solidFill>
                  <a:srgbClr val="49494B"/>
                </a:solidFill>
                <a:latin typeface="Trebuchet MS" panose="020B0603020202020204" pitchFamily="34" charset="0"/>
              </a:defRPr>
            </a:lvl4pPr>
            <a:lvl5pPr marL="2057400" indent="-228600">
              <a:buFont typeface="Arial" panose="020B0604020202020204" pitchFamily="34" charset="0"/>
              <a:buChar char="•"/>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jdelijke aanduiding voor afbeelding 2"/>
          <p:cNvSpPr>
            <a:spLocks noGrp="1"/>
          </p:cNvSpPr>
          <p:nvPr>
            <p:ph type="pic" sz="quarter" idx="14"/>
          </p:nvPr>
        </p:nvSpPr>
        <p:spPr>
          <a:xfrm>
            <a:off x="4686300" y="1757363"/>
            <a:ext cx="3804557" cy="3843337"/>
          </a:xfrm>
          <a:prstGeom prst="rect">
            <a:avLst/>
          </a:prstGeom>
        </p:spPr>
        <p:txBody>
          <a:bodyPr/>
          <a:lstStyle>
            <a:lvl1pPr marL="0" indent="0">
              <a:buNone/>
              <a:defRPr sz="2400">
                <a:solidFill>
                  <a:srgbClr val="49494B"/>
                </a:solidFill>
                <a:latin typeface="Trebuchet MS" panose="020B0603020202020204" pitchFamily="34" charset="0"/>
              </a:defRPr>
            </a:lvl1pPr>
          </a:lstStyle>
          <a:p>
            <a:endParaRPr lang="nl-NL" dirty="0"/>
          </a:p>
        </p:txBody>
      </p:sp>
    </p:spTree>
    <p:extLst>
      <p:ext uri="{BB962C8B-B14F-4D97-AF65-F5344CB8AC3E}">
        <p14:creationId xmlns:p14="http://schemas.microsoft.com/office/powerpoint/2010/main" val="29371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vervolgdia_tekst_beeld (rechts)">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10" name="Tijdelijke aanduiding voor tekst 2"/>
          <p:cNvSpPr>
            <a:spLocks noGrp="1"/>
          </p:cNvSpPr>
          <p:nvPr>
            <p:ph type="body" sz="quarter" idx="13" hasCustomPrompt="1"/>
          </p:nvPr>
        </p:nvSpPr>
        <p:spPr>
          <a:xfrm>
            <a:off x="664311" y="1758049"/>
            <a:ext cx="3793389" cy="3842651"/>
          </a:xfrm>
          <a:prstGeom prst="rect">
            <a:avLst/>
          </a:prstGeom>
        </p:spPr>
        <p:txBody>
          <a:bodyPr/>
          <a:lstStyle>
            <a:lvl1pPr marL="0" indent="0">
              <a:buFont typeface="Arial" panose="020B0604020202020204" pitchFamily="34" charset="0"/>
              <a:buNone/>
              <a:defRPr sz="2400">
                <a:solidFill>
                  <a:srgbClr val="49494B"/>
                </a:solidFill>
                <a:latin typeface="Trebuchet MS" panose="020B0603020202020204" pitchFamily="34" charset="0"/>
              </a:defRPr>
            </a:lvl1pPr>
            <a:lvl2pPr marL="457200" indent="0">
              <a:buFont typeface="Arial" panose="020B0604020202020204" pitchFamily="34" charset="0"/>
              <a:buNone/>
              <a:defRPr sz="2000">
                <a:solidFill>
                  <a:srgbClr val="49494B"/>
                </a:solidFill>
                <a:latin typeface="Trebuchet MS" panose="020B0603020202020204" pitchFamily="34" charset="0"/>
              </a:defRPr>
            </a:lvl2pPr>
            <a:lvl3pPr marL="914400" indent="0">
              <a:buFont typeface="Arial" panose="020B0604020202020204" pitchFamily="34" charset="0"/>
              <a:buNone/>
              <a:defRPr sz="1800">
                <a:solidFill>
                  <a:srgbClr val="49494B"/>
                </a:solidFill>
                <a:latin typeface="Trebuchet MS" panose="020B0603020202020204" pitchFamily="34" charset="0"/>
              </a:defRPr>
            </a:lvl3pPr>
            <a:lvl4pPr marL="1371600" indent="0">
              <a:buFont typeface="Arial" panose="020B0604020202020204" pitchFamily="34" charset="0"/>
              <a:buNone/>
              <a:defRPr sz="1600">
                <a:solidFill>
                  <a:srgbClr val="49494B"/>
                </a:solidFill>
                <a:latin typeface="Trebuchet MS" panose="020B0603020202020204" pitchFamily="34" charset="0"/>
              </a:defRPr>
            </a:lvl4pPr>
            <a:lvl5pPr marL="1828800" indent="0">
              <a:buFont typeface="Arial" panose="020B0604020202020204" pitchFamily="34" charset="0"/>
              <a:buNone/>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jdelijke aanduiding voor afbeelding 2"/>
          <p:cNvSpPr>
            <a:spLocks noGrp="1"/>
          </p:cNvSpPr>
          <p:nvPr>
            <p:ph type="pic" sz="quarter" idx="14"/>
          </p:nvPr>
        </p:nvSpPr>
        <p:spPr>
          <a:xfrm>
            <a:off x="4686300" y="1757363"/>
            <a:ext cx="3804557" cy="3843337"/>
          </a:xfrm>
          <a:prstGeom prst="rect">
            <a:avLst/>
          </a:prstGeom>
        </p:spPr>
        <p:txBody>
          <a:bodyPr/>
          <a:lstStyle>
            <a:lvl1pPr marL="0" indent="0">
              <a:buNone/>
              <a:defRPr sz="2400">
                <a:solidFill>
                  <a:srgbClr val="49494B"/>
                </a:solidFill>
                <a:latin typeface="Trebuchet MS" panose="020B0603020202020204" pitchFamily="34" charset="0"/>
              </a:defRPr>
            </a:lvl1pPr>
          </a:lstStyle>
          <a:p>
            <a:endParaRPr lang="nl-NL" dirty="0"/>
          </a:p>
        </p:txBody>
      </p:sp>
    </p:spTree>
    <p:extLst>
      <p:ext uri="{BB962C8B-B14F-4D97-AF65-F5344CB8AC3E}">
        <p14:creationId xmlns:p14="http://schemas.microsoft.com/office/powerpoint/2010/main" val="20866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vervolgdia_opsomming_beeld (links)">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10" name="Tijdelijke aanduiding voor tekst 2"/>
          <p:cNvSpPr>
            <a:spLocks noGrp="1"/>
          </p:cNvSpPr>
          <p:nvPr>
            <p:ph type="body" sz="quarter" idx="13" hasCustomPrompt="1"/>
          </p:nvPr>
        </p:nvSpPr>
        <p:spPr>
          <a:xfrm>
            <a:off x="4697468" y="1759405"/>
            <a:ext cx="3793389" cy="3842651"/>
          </a:xfrm>
          <a:prstGeom prst="rect">
            <a:avLst/>
          </a:prstGeom>
        </p:spPr>
        <p:txBody>
          <a:bodyPr/>
          <a:lstStyle>
            <a:lvl1pPr marL="342900" indent="-342900">
              <a:buFont typeface="Arial" panose="020B0604020202020204" pitchFamily="34" charset="0"/>
              <a:buChar char="•"/>
              <a:defRPr sz="2400">
                <a:solidFill>
                  <a:srgbClr val="49494B"/>
                </a:solidFill>
                <a:latin typeface="Trebuchet MS" panose="020B0603020202020204" pitchFamily="34" charset="0"/>
              </a:defRPr>
            </a:lvl1pPr>
            <a:lvl2pPr marL="742950" indent="-285750">
              <a:buFont typeface="Wingdings" panose="05000000000000000000" pitchFamily="2" charset="2"/>
              <a:buChar char="§"/>
              <a:defRPr sz="2000">
                <a:solidFill>
                  <a:srgbClr val="49494B"/>
                </a:solidFill>
                <a:latin typeface="Trebuchet MS" panose="020B0603020202020204" pitchFamily="34" charset="0"/>
              </a:defRPr>
            </a:lvl2pPr>
            <a:lvl3pPr marL="1143000" indent="-228600">
              <a:buFont typeface="Arial" panose="020B0604020202020204" pitchFamily="34" charset="0"/>
              <a:buChar char="•"/>
              <a:defRPr sz="1800">
                <a:solidFill>
                  <a:srgbClr val="49494B"/>
                </a:solidFill>
                <a:latin typeface="Trebuchet MS" panose="020B0603020202020204" pitchFamily="34" charset="0"/>
              </a:defRPr>
            </a:lvl3pPr>
            <a:lvl4pPr marL="1600200" indent="-228600">
              <a:buFont typeface="Wingdings" panose="05000000000000000000" pitchFamily="2" charset="2"/>
              <a:buChar char="§"/>
              <a:defRPr sz="1600">
                <a:solidFill>
                  <a:srgbClr val="49494B"/>
                </a:solidFill>
                <a:latin typeface="Trebuchet MS" panose="020B0603020202020204" pitchFamily="34" charset="0"/>
              </a:defRPr>
            </a:lvl4pPr>
            <a:lvl5pPr marL="2057400" indent="-228600">
              <a:buFont typeface="Arial" panose="020B0604020202020204" pitchFamily="34" charset="0"/>
              <a:buChar char="•"/>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jdelijke aanduiding voor afbeelding 2"/>
          <p:cNvSpPr>
            <a:spLocks noGrp="1"/>
          </p:cNvSpPr>
          <p:nvPr>
            <p:ph type="pic" sz="quarter" idx="14"/>
          </p:nvPr>
        </p:nvSpPr>
        <p:spPr>
          <a:xfrm>
            <a:off x="664311" y="1759405"/>
            <a:ext cx="3804557" cy="3843337"/>
          </a:xfrm>
          <a:prstGeom prst="rect">
            <a:avLst/>
          </a:prstGeom>
        </p:spPr>
        <p:txBody>
          <a:bodyPr/>
          <a:lstStyle>
            <a:lvl1pPr marL="0" indent="0">
              <a:buNone/>
              <a:defRPr sz="2400">
                <a:solidFill>
                  <a:srgbClr val="49494B"/>
                </a:solidFill>
                <a:latin typeface="Trebuchet MS" panose="020B0603020202020204" pitchFamily="34" charset="0"/>
              </a:defRPr>
            </a:lvl1pPr>
          </a:lstStyle>
          <a:p>
            <a:endParaRPr lang="nl-NL" dirty="0"/>
          </a:p>
        </p:txBody>
      </p:sp>
    </p:spTree>
    <p:extLst>
      <p:ext uri="{BB962C8B-B14F-4D97-AF65-F5344CB8AC3E}">
        <p14:creationId xmlns:p14="http://schemas.microsoft.com/office/powerpoint/2010/main" val="216383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vervolgdia_tekst_beeld (links)">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10" name="Tijdelijke aanduiding voor tekst 2"/>
          <p:cNvSpPr>
            <a:spLocks noGrp="1"/>
          </p:cNvSpPr>
          <p:nvPr>
            <p:ph type="body" sz="quarter" idx="13" hasCustomPrompt="1"/>
          </p:nvPr>
        </p:nvSpPr>
        <p:spPr>
          <a:xfrm>
            <a:off x="4697468" y="1759405"/>
            <a:ext cx="3793389" cy="3842651"/>
          </a:xfrm>
          <a:prstGeom prst="rect">
            <a:avLst/>
          </a:prstGeom>
        </p:spPr>
        <p:txBody>
          <a:bodyPr/>
          <a:lstStyle>
            <a:lvl1pPr marL="0" indent="0">
              <a:buFont typeface="Arial" panose="020B0604020202020204" pitchFamily="34" charset="0"/>
              <a:buNone/>
              <a:defRPr sz="2400">
                <a:solidFill>
                  <a:srgbClr val="49494B"/>
                </a:solidFill>
                <a:latin typeface="Trebuchet MS" panose="020B0603020202020204" pitchFamily="34" charset="0"/>
              </a:defRPr>
            </a:lvl1pPr>
            <a:lvl2pPr marL="457200" indent="0">
              <a:buFont typeface="Arial" panose="020B0604020202020204" pitchFamily="34" charset="0"/>
              <a:buNone/>
              <a:defRPr sz="2000">
                <a:solidFill>
                  <a:srgbClr val="49494B"/>
                </a:solidFill>
                <a:latin typeface="Trebuchet MS" panose="020B0603020202020204" pitchFamily="34" charset="0"/>
              </a:defRPr>
            </a:lvl2pPr>
            <a:lvl3pPr marL="914400" indent="0">
              <a:buFont typeface="Arial" panose="020B0604020202020204" pitchFamily="34" charset="0"/>
              <a:buNone/>
              <a:defRPr sz="1800">
                <a:solidFill>
                  <a:srgbClr val="49494B"/>
                </a:solidFill>
                <a:latin typeface="Trebuchet MS" panose="020B0603020202020204" pitchFamily="34" charset="0"/>
              </a:defRPr>
            </a:lvl3pPr>
            <a:lvl4pPr marL="1371600" indent="0">
              <a:buFont typeface="Arial" panose="020B0604020202020204" pitchFamily="34" charset="0"/>
              <a:buNone/>
              <a:defRPr sz="1600">
                <a:solidFill>
                  <a:srgbClr val="49494B"/>
                </a:solidFill>
                <a:latin typeface="Trebuchet MS" panose="020B0603020202020204" pitchFamily="34" charset="0"/>
              </a:defRPr>
            </a:lvl4pPr>
            <a:lvl5pPr marL="1828800" indent="0">
              <a:buFont typeface="Arial" panose="020B0604020202020204" pitchFamily="34" charset="0"/>
              <a:buNone/>
              <a:defRPr sz="1400">
                <a:solidFill>
                  <a:srgbClr val="49494B"/>
                </a:solidFill>
                <a:latin typeface="Trebuchet MS" panose="020B0603020202020204"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Tijdelijke aanduiding voor afbeelding 2"/>
          <p:cNvSpPr>
            <a:spLocks noGrp="1"/>
          </p:cNvSpPr>
          <p:nvPr>
            <p:ph type="pic" sz="quarter" idx="14"/>
          </p:nvPr>
        </p:nvSpPr>
        <p:spPr>
          <a:xfrm>
            <a:off x="664311" y="1759405"/>
            <a:ext cx="3804557" cy="3843337"/>
          </a:xfrm>
          <a:prstGeom prst="rect">
            <a:avLst/>
          </a:prstGeom>
        </p:spPr>
        <p:txBody>
          <a:bodyPr/>
          <a:lstStyle>
            <a:lvl1pPr marL="0" indent="0">
              <a:buNone/>
              <a:defRPr sz="2400">
                <a:solidFill>
                  <a:srgbClr val="49494B"/>
                </a:solidFill>
                <a:latin typeface="Trebuchet MS" panose="020B0603020202020204" pitchFamily="34" charset="0"/>
              </a:defRPr>
            </a:lvl1pPr>
          </a:lstStyle>
          <a:p>
            <a:endParaRPr lang="nl-NL" dirty="0"/>
          </a:p>
        </p:txBody>
      </p:sp>
    </p:spTree>
    <p:extLst>
      <p:ext uri="{BB962C8B-B14F-4D97-AF65-F5344CB8AC3E}">
        <p14:creationId xmlns:p14="http://schemas.microsoft.com/office/powerpoint/2010/main" val="241682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vervolgdia_afbeeldin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3" name="Tijdelijke aanduiding voor afbeelding 2"/>
          <p:cNvSpPr>
            <a:spLocks noGrp="1"/>
          </p:cNvSpPr>
          <p:nvPr>
            <p:ph type="pic" sz="quarter" idx="11" hasCustomPrompt="1"/>
          </p:nvPr>
        </p:nvSpPr>
        <p:spPr>
          <a:xfrm>
            <a:off x="662400" y="1756800"/>
            <a:ext cx="7826400" cy="3841200"/>
          </a:xfrm>
          <a:prstGeom prst="rect">
            <a:avLst/>
          </a:prstGeom>
        </p:spPr>
        <p:txBody>
          <a:bodyPr/>
          <a:lstStyle>
            <a:lvl1pPr marL="0" indent="0">
              <a:buNone/>
              <a:defRPr sz="2400">
                <a:solidFill>
                  <a:srgbClr val="49494B"/>
                </a:solidFill>
                <a:latin typeface="Trebuchet MS" panose="020B0603020202020204" pitchFamily="34" charset="0"/>
              </a:defRPr>
            </a:lvl1pPr>
          </a:lstStyle>
          <a:p>
            <a:r>
              <a:rPr lang="nl-NL" dirty="0" smtClean="0"/>
              <a:t>Afbeelding</a:t>
            </a:r>
            <a:endParaRPr lang="nl-NL" dirty="0"/>
          </a:p>
        </p:txBody>
      </p:sp>
    </p:spTree>
    <p:extLst>
      <p:ext uri="{BB962C8B-B14F-4D97-AF65-F5344CB8AC3E}">
        <p14:creationId xmlns:p14="http://schemas.microsoft.com/office/powerpoint/2010/main" val="13833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vervolgdia_media">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664311" y="771974"/>
            <a:ext cx="7826546" cy="835079"/>
          </a:xfrm>
          <a:prstGeom prst="rect">
            <a:avLst/>
          </a:prstGeom>
        </p:spPr>
        <p:txBody>
          <a:bodyPr/>
          <a:lstStyle>
            <a:lvl1pPr algn="l">
              <a:defRPr sz="4800" b="1">
                <a:solidFill>
                  <a:srgbClr val="49494B"/>
                </a:solidFill>
                <a:latin typeface="Trebuchet MS" panose="020B0603020202020204" pitchFamily="34" charset="0"/>
              </a:defRPr>
            </a:lvl1pPr>
          </a:lstStyle>
          <a:p>
            <a:r>
              <a:rPr lang="nl-NL" dirty="0" smtClean="0"/>
              <a:t>Titel van dia</a:t>
            </a:r>
            <a:endParaRPr lang="nl-NL" dirty="0"/>
          </a:p>
        </p:txBody>
      </p:sp>
      <p:sp>
        <p:nvSpPr>
          <p:cNvPr id="7" name="Tijdelijke aanduiding voor media 6"/>
          <p:cNvSpPr>
            <a:spLocks noGrp="1"/>
          </p:cNvSpPr>
          <p:nvPr>
            <p:ph type="media" sz="quarter" idx="10"/>
          </p:nvPr>
        </p:nvSpPr>
        <p:spPr>
          <a:xfrm>
            <a:off x="662400" y="1756800"/>
            <a:ext cx="7827282" cy="3842651"/>
          </a:xfrm>
          <a:prstGeom prst="rect">
            <a:avLst/>
          </a:prstGeom>
        </p:spPr>
        <p:txBody>
          <a:bodyPr/>
          <a:lstStyle>
            <a:lvl1pPr marL="0" indent="0">
              <a:buNone/>
              <a:defRPr sz="2400">
                <a:solidFill>
                  <a:srgbClr val="49494B"/>
                </a:solidFill>
                <a:latin typeface="Trebuchet MS" panose="020B0603020202020204" pitchFamily="34" charset="0"/>
              </a:defRPr>
            </a:lvl1pPr>
          </a:lstStyle>
          <a:p>
            <a:endParaRPr lang="nl-NL" dirty="0"/>
          </a:p>
        </p:txBody>
      </p:sp>
    </p:spTree>
    <p:extLst>
      <p:ext uri="{BB962C8B-B14F-4D97-AF65-F5344CB8AC3E}">
        <p14:creationId xmlns:p14="http://schemas.microsoft.com/office/powerpoint/2010/main" val="1181673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3">
            <a:extLst>
              <a:ext uri="{28A0092B-C50C-407E-A947-70E740481C1C}">
                <a14:useLocalDpi xmlns:a14="http://schemas.microsoft.com/office/drawing/2010/main" val="0"/>
              </a:ext>
            </a:extLst>
          </a:blip>
          <a:srcRect l="11828" t="7695"/>
          <a:stretch/>
        </p:blipFill>
        <p:spPr>
          <a:xfrm>
            <a:off x="0" y="0"/>
            <a:ext cx="9144000" cy="6381750"/>
          </a:xfrm>
          <a:prstGeom prst="rect">
            <a:avLst/>
          </a:prstGeom>
        </p:spPr>
      </p:pic>
    </p:spTree>
    <p:extLst>
      <p:ext uri="{BB962C8B-B14F-4D97-AF65-F5344CB8AC3E}">
        <p14:creationId xmlns:p14="http://schemas.microsoft.com/office/powerpoint/2010/main" val="277775681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457200" rtl="0" eaLnBrk="1" latinLnBrk="0" hangingPunct="1">
        <a:spcBef>
          <a:spcPct val="0"/>
        </a:spcBef>
        <a:buNone/>
        <a:defRPr sz="4400" b="1" i="0" kern="1200">
          <a:solidFill>
            <a:srgbClr val="FFFFFF"/>
          </a:solidFill>
          <a:latin typeface="Trebuchet MS"/>
          <a:ea typeface="+mj-ea"/>
          <a:cs typeface="Trebuchet MS"/>
        </a:defRPr>
      </a:lvl1pPr>
    </p:titleStyle>
    <p:bodyStyle>
      <a:lvl1pPr marL="0" indent="0" algn="l" defTabSz="457200" rtl="0" eaLnBrk="1" latinLnBrk="0" hangingPunct="1">
        <a:spcBef>
          <a:spcPct val="20000"/>
        </a:spcBef>
        <a:buFont typeface="Arial"/>
        <a:buNone/>
        <a:defRPr sz="2400" b="0" i="0" kern="1200">
          <a:solidFill>
            <a:schemeClr val="bg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2233"/>
            <a:ext cx="9149960" cy="6860233"/>
          </a:xfrm>
          <a:prstGeom prst="rect">
            <a:avLst/>
          </a:prstGeom>
        </p:spPr>
      </p:pic>
    </p:spTree>
    <p:extLst>
      <p:ext uri="{BB962C8B-B14F-4D97-AF65-F5344CB8AC3E}">
        <p14:creationId xmlns:p14="http://schemas.microsoft.com/office/powerpoint/2010/main" val="4139320198"/>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5" r:id="rId3"/>
    <p:sldLayoutId id="2147483659" r:id="rId4"/>
    <p:sldLayoutId id="2147483658" r:id="rId5"/>
    <p:sldLayoutId id="2147483660" r:id="rId6"/>
    <p:sldLayoutId id="2147483661" r:id="rId7"/>
    <p:sldLayoutId id="2147483656" r:id="rId8"/>
    <p:sldLayoutId id="214748366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r>
              <a:rPr lang="nl-NL" dirty="0" smtClean="0"/>
              <a:t>Nog bepalen</a:t>
            </a:r>
            <a:r>
              <a:rPr lang="is-IS" dirty="0" smtClean="0"/>
              <a:t>…</a:t>
            </a:r>
            <a:endParaRPr lang="nl-NL" dirty="0"/>
          </a:p>
        </p:txBody>
      </p:sp>
      <p:sp>
        <p:nvSpPr>
          <p:cNvPr id="2" name="Titel 1"/>
          <p:cNvSpPr>
            <a:spLocks noGrp="1"/>
          </p:cNvSpPr>
          <p:nvPr>
            <p:ph type="title"/>
          </p:nvPr>
        </p:nvSpPr>
        <p:spPr/>
        <p:txBody>
          <a:bodyPr/>
          <a:lstStyle/>
          <a:p>
            <a:r>
              <a:rPr lang="nl-NL" dirty="0" smtClean="0"/>
              <a:t>Vriendschap</a:t>
            </a:r>
            <a:endParaRPr lang="nl-NL" dirty="0"/>
          </a:p>
        </p:txBody>
      </p:sp>
    </p:spTree>
    <p:extLst>
      <p:ext uri="{BB962C8B-B14F-4D97-AF65-F5344CB8AC3E}">
        <p14:creationId xmlns:p14="http://schemas.microsoft.com/office/powerpoint/2010/main" val="12034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Spreken over geloof</a:t>
            </a:r>
            <a:endParaRPr lang="nl-NL" dirty="0"/>
          </a:p>
        </p:txBody>
      </p:sp>
      <p:sp>
        <p:nvSpPr>
          <p:cNvPr id="2" name="Tijdelijke aanduiding voor tekst 1"/>
          <p:cNvSpPr>
            <a:spLocks noGrp="1"/>
          </p:cNvSpPr>
          <p:nvPr>
            <p:ph type="body" sz="quarter" idx="13"/>
          </p:nvPr>
        </p:nvSpPr>
        <p:spPr/>
        <p:txBody>
          <a:bodyPr anchor="ctr">
            <a:normAutofit/>
          </a:bodyPr>
          <a:lstStyle/>
          <a:p>
            <a:r>
              <a:rPr lang="nl-NL" dirty="0" smtClean="0"/>
              <a:t>Het is goed om het geloof te delen</a:t>
            </a:r>
          </a:p>
          <a:p>
            <a:r>
              <a:rPr lang="nl-NL" dirty="0" smtClean="0"/>
              <a:t>Op Gods trouw wijzen</a:t>
            </a:r>
          </a:p>
          <a:p>
            <a:r>
              <a:rPr lang="nl-NL" dirty="0" smtClean="0"/>
              <a:t>Meest waardevolle aan vriendschap</a:t>
            </a:r>
          </a:p>
        </p:txBody>
      </p:sp>
      <p:pic>
        <p:nvPicPr>
          <p:cNvPr id="5" name="Tijdelijke aanduiding voor afbeelding 4"/>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4250"/>
          <a:stretch/>
        </p:blipFill>
        <p:spPr/>
      </p:pic>
    </p:spTree>
    <p:extLst>
      <p:ext uri="{BB962C8B-B14F-4D97-AF65-F5344CB8AC3E}">
        <p14:creationId xmlns:p14="http://schemas.microsoft.com/office/powerpoint/2010/main" val="1558892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nchor="ctr">
            <a:normAutofit/>
          </a:bodyPr>
          <a:lstStyle/>
          <a:p>
            <a:r>
              <a:rPr lang="nl-NL" dirty="0" smtClean="0"/>
              <a:t>De Heere en Mozes</a:t>
            </a:r>
            <a:r>
              <a:rPr lang="nl-NL" dirty="0"/>
              <a:t> </a:t>
            </a:r>
            <a:r>
              <a:rPr lang="nl-NL" dirty="0" smtClean="0"/>
              <a:t>(Exodus 33)</a:t>
            </a:r>
          </a:p>
          <a:p>
            <a:r>
              <a:rPr lang="nl-NL" dirty="0" smtClean="0"/>
              <a:t>Heere Jezus als voorbeeld (Johannes 8)</a:t>
            </a:r>
          </a:p>
          <a:p>
            <a:r>
              <a:rPr lang="nl-NL" dirty="0" smtClean="0"/>
              <a:t>Heere Jezus </a:t>
            </a:r>
            <a:r>
              <a:rPr lang="nl-NL" dirty="0" smtClean="0"/>
              <a:t>met Petrus (Lukas 22)</a:t>
            </a:r>
          </a:p>
        </p:txBody>
      </p:sp>
      <p:sp>
        <p:nvSpPr>
          <p:cNvPr id="3" name="Titel 2"/>
          <p:cNvSpPr>
            <a:spLocks noGrp="1"/>
          </p:cNvSpPr>
          <p:nvPr>
            <p:ph type="title"/>
          </p:nvPr>
        </p:nvSpPr>
        <p:spPr/>
        <p:txBody>
          <a:bodyPr/>
          <a:lstStyle/>
          <a:p>
            <a:r>
              <a:rPr lang="nl-NL" dirty="0" smtClean="0"/>
              <a:t>Vriendschap en de Bijbel</a:t>
            </a:r>
            <a:endParaRPr lang="nl-NL" dirty="0"/>
          </a:p>
        </p:txBody>
      </p:sp>
    </p:spTree>
    <p:extLst>
      <p:ext uri="{BB962C8B-B14F-4D97-AF65-F5344CB8AC3E}">
        <p14:creationId xmlns:p14="http://schemas.microsoft.com/office/powerpoint/2010/main" val="943986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nchor="ctr">
            <a:normAutofit/>
          </a:bodyPr>
          <a:lstStyle/>
          <a:p>
            <a:r>
              <a:rPr lang="nl-NL" dirty="0" smtClean="0"/>
              <a:t>De Heere Jezus gaf veel om vrienden</a:t>
            </a:r>
          </a:p>
          <a:p>
            <a:r>
              <a:rPr lang="nl-NL" dirty="0" smtClean="0"/>
              <a:t>Voorbeeld hiervan is de vriendschap met Martha, Maria en Lazarus</a:t>
            </a:r>
          </a:p>
          <a:p>
            <a:endParaRPr lang="nl-NL" dirty="0" smtClean="0"/>
          </a:p>
          <a:p>
            <a:r>
              <a:rPr lang="nl-NL" b="1" dirty="0" smtClean="0"/>
              <a:t>Een relatie met Hem overtreft alle aardse vriendschappen!</a:t>
            </a:r>
          </a:p>
        </p:txBody>
      </p:sp>
      <p:sp>
        <p:nvSpPr>
          <p:cNvPr id="3" name="Titel 2"/>
          <p:cNvSpPr>
            <a:spLocks noGrp="1"/>
          </p:cNvSpPr>
          <p:nvPr>
            <p:ph type="title"/>
          </p:nvPr>
        </p:nvSpPr>
        <p:spPr/>
        <p:txBody>
          <a:bodyPr/>
          <a:lstStyle/>
          <a:p>
            <a:r>
              <a:rPr lang="nl-NL" dirty="0" smtClean="0"/>
              <a:t>E</a:t>
            </a:r>
            <a:r>
              <a:rPr lang="en-US" dirty="0" err="1" smtClean="0"/>
              <a:t>én</a:t>
            </a:r>
            <a:r>
              <a:rPr lang="en-US" dirty="0" smtClean="0"/>
              <a:t> met Hem</a:t>
            </a:r>
            <a:endParaRPr lang="nl-NL" dirty="0"/>
          </a:p>
        </p:txBody>
      </p:sp>
    </p:spTree>
    <p:extLst>
      <p:ext uri="{BB962C8B-B14F-4D97-AF65-F5344CB8AC3E}">
        <p14:creationId xmlns:p14="http://schemas.microsoft.com/office/powerpoint/2010/main" val="101361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nchor="ctr">
            <a:normAutofit/>
          </a:bodyPr>
          <a:lstStyle/>
          <a:p>
            <a:r>
              <a:rPr lang="nl-NL" dirty="0"/>
              <a:t>En gij zult den Heere, uw God, liefhebben uit geheel uw hart, en uit geheel uw ziel, en uit geheel uw verstand, en uit geheel uw kracht. Dit is het eerste gebod. En het tweede aan dit gelijk, is dit: Gij zult uw naaste liefhebben als </a:t>
            </a:r>
            <a:r>
              <a:rPr lang="nl-NL" dirty="0" err="1"/>
              <a:t>uzelven</a:t>
            </a:r>
            <a:r>
              <a:rPr lang="nl-NL" dirty="0"/>
              <a:t>. Er is geen ander gebod, groter dan deze. </a:t>
            </a:r>
            <a:endParaRPr lang="nl-NL" dirty="0" smtClean="0"/>
          </a:p>
          <a:p>
            <a:endParaRPr lang="nl-NL" dirty="0"/>
          </a:p>
          <a:p>
            <a:r>
              <a:rPr lang="nl-NL" dirty="0" smtClean="0"/>
              <a:t>Markus 12:30 </a:t>
            </a:r>
            <a:r>
              <a:rPr lang="nl-NL" dirty="0"/>
              <a:t>en 31 </a:t>
            </a:r>
            <a:endParaRPr lang="nl-NL" dirty="0" smtClean="0"/>
          </a:p>
        </p:txBody>
      </p:sp>
      <p:sp>
        <p:nvSpPr>
          <p:cNvPr id="3" name="Titel 2"/>
          <p:cNvSpPr>
            <a:spLocks noGrp="1"/>
          </p:cNvSpPr>
          <p:nvPr>
            <p:ph type="title"/>
          </p:nvPr>
        </p:nvSpPr>
        <p:spPr/>
        <p:txBody>
          <a:bodyPr/>
          <a:lstStyle/>
          <a:p>
            <a:r>
              <a:rPr lang="nl-NL" dirty="0" smtClean="0"/>
              <a:t>Vriendschap als gebod</a:t>
            </a:r>
            <a:endParaRPr lang="nl-NL" dirty="0"/>
          </a:p>
        </p:txBody>
      </p:sp>
    </p:spTree>
    <p:extLst>
      <p:ext uri="{BB962C8B-B14F-4D97-AF65-F5344CB8AC3E}">
        <p14:creationId xmlns:p14="http://schemas.microsoft.com/office/powerpoint/2010/main" val="1438639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nchor="ctr">
            <a:normAutofit fontScale="92500" lnSpcReduction="10000"/>
          </a:bodyPr>
          <a:lstStyle/>
          <a:p>
            <a:pPr lvl="0"/>
            <a:r>
              <a:rPr lang="nl-NL" dirty="0" smtClean="0"/>
              <a:t>- Als </a:t>
            </a:r>
            <a:r>
              <a:rPr lang="nl-NL" dirty="0"/>
              <a:t>christen moet je proberen vrienden te krijgen die niet christelijk zijn, zodat je hen over God kunt vertellen. </a:t>
            </a:r>
          </a:p>
          <a:p>
            <a:pPr lvl="0"/>
            <a:r>
              <a:rPr lang="nl-NL" dirty="0" smtClean="0"/>
              <a:t>- Je </a:t>
            </a:r>
            <a:r>
              <a:rPr lang="nl-NL" dirty="0"/>
              <a:t>kunt alleen écht vrienden zijn als je het geloof in God deelt.</a:t>
            </a:r>
          </a:p>
          <a:p>
            <a:pPr lvl="0"/>
            <a:r>
              <a:rPr lang="nl-NL" dirty="0" smtClean="0"/>
              <a:t>- Een </a:t>
            </a:r>
            <a:r>
              <a:rPr lang="nl-NL" dirty="0"/>
              <a:t>vriendschap tussen christenen kan nooit kapot gaan: je vergeeft elkaar als je elkaar verkeerd behandelt.</a:t>
            </a:r>
          </a:p>
          <a:p>
            <a:pPr lvl="0"/>
            <a:r>
              <a:rPr lang="nl-NL" dirty="0" smtClean="0"/>
              <a:t>- Als </a:t>
            </a:r>
            <a:r>
              <a:rPr lang="nl-NL" dirty="0"/>
              <a:t>christen moet je ál de mensen om je heen liefhebben. Verschil maken tussen vrienden en niet-vrienden is dus on-Bijbels.</a:t>
            </a:r>
          </a:p>
          <a:p>
            <a:r>
              <a:rPr lang="nl-NL" dirty="0" smtClean="0"/>
              <a:t>- Je </a:t>
            </a:r>
            <a:r>
              <a:rPr lang="nl-NL" dirty="0"/>
              <a:t>kunt zien of iemand christen is aan hoe hij/zij met zijn/haar vrienden omgaat. </a:t>
            </a:r>
            <a:endParaRPr lang="nl-NL" dirty="0" smtClean="0"/>
          </a:p>
        </p:txBody>
      </p:sp>
      <p:sp>
        <p:nvSpPr>
          <p:cNvPr id="3" name="Titel 2"/>
          <p:cNvSpPr>
            <a:spLocks noGrp="1"/>
          </p:cNvSpPr>
          <p:nvPr>
            <p:ph type="title"/>
          </p:nvPr>
        </p:nvSpPr>
        <p:spPr/>
        <p:txBody>
          <a:bodyPr/>
          <a:lstStyle/>
          <a:p>
            <a:r>
              <a:rPr lang="nl-NL" dirty="0" smtClean="0"/>
              <a:t>Stellingen</a:t>
            </a:r>
            <a:endParaRPr lang="nl-NL" dirty="0"/>
          </a:p>
        </p:txBody>
      </p:sp>
    </p:spTree>
    <p:extLst>
      <p:ext uri="{BB962C8B-B14F-4D97-AF65-F5344CB8AC3E}">
        <p14:creationId xmlns:p14="http://schemas.microsoft.com/office/powerpoint/2010/main" val="11631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663575" y="1758049"/>
            <a:ext cx="7827282" cy="1479421"/>
          </a:xfrm>
        </p:spPr>
        <p:txBody>
          <a:bodyPr bIns="46800" anchor="ctr"/>
          <a:lstStyle/>
          <a:p>
            <a:r>
              <a:rPr lang="nl-NL" dirty="0" smtClean="0"/>
              <a:t>Benoem drie dingen die jij kenmerkend vindt voor vriendschap</a:t>
            </a:r>
          </a:p>
        </p:txBody>
      </p:sp>
      <p:sp>
        <p:nvSpPr>
          <p:cNvPr id="3" name="Titel 2"/>
          <p:cNvSpPr>
            <a:spLocks noGrp="1"/>
          </p:cNvSpPr>
          <p:nvPr>
            <p:ph type="title"/>
          </p:nvPr>
        </p:nvSpPr>
        <p:spPr/>
        <p:txBody>
          <a:bodyPr/>
          <a:lstStyle/>
          <a:p>
            <a:r>
              <a:rPr lang="nl-NL" dirty="0" smtClean="0"/>
              <a:t>Introductieopdracht</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116223516"/>
              </p:ext>
            </p:extLst>
          </p:nvPr>
        </p:nvGraphicFramePr>
        <p:xfrm>
          <a:off x="658359" y="3429001"/>
          <a:ext cx="7827282" cy="1995615"/>
        </p:xfrm>
        <a:graphic>
          <a:graphicData uri="http://schemas.openxmlformats.org/drawingml/2006/table">
            <a:tbl>
              <a:tblPr firstRow="1" bandRow="1">
                <a:tableStyleId>{2A488322-F2BA-4B5B-9748-0D474271808F}</a:tableStyleId>
              </a:tblPr>
              <a:tblGrid>
                <a:gridCol w="3913641">
                  <a:extLst>
                    <a:ext uri="{9D8B030D-6E8A-4147-A177-3AD203B41FA5}">
                      <a16:colId xmlns:a16="http://schemas.microsoft.com/office/drawing/2014/main" xmlns="" val="20000"/>
                    </a:ext>
                  </a:extLst>
                </a:gridCol>
                <a:gridCol w="3913641">
                  <a:extLst>
                    <a:ext uri="{9D8B030D-6E8A-4147-A177-3AD203B41FA5}">
                      <a16:colId xmlns:a16="http://schemas.microsoft.com/office/drawing/2014/main" xmlns="" val="20001"/>
                    </a:ext>
                  </a:extLst>
                </a:gridCol>
              </a:tblGrid>
              <a:tr h="6652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spc="300" dirty="0" smtClean="0">
                          <a:latin typeface="Trebuchet MS" charset="0"/>
                          <a:ea typeface="Trebuchet MS" charset="0"/>
                          <a:cs typeface="Trebuchet MS" charset="0"/>
                        </a:rPr>
                        <a:t>Kenmerk van vriendschap</a:t>
                      </a:r>
                      <a:endParaRPr lang="nl-NL" sz="1400" spc="300" dirty="0">
                        <a:latin typeface="Trebuchet MS" charset="0"/>
                        <a:ea typeface="Trebuchet MS" charset="0"/>
                        <a:cs typeface="Trebuchet MS" charset="0"/>
                      </a:endParaRPr>
                    </a:p>
                  </a:txBody>
                  <a:tcPr anchor="ctr">
                    <a:lnT w="25400" cmpd="sng">
                      <a:noFill/>
                    </a:lnT>
                    <a:lnB w="28575" cap="flat" cmpd="sng" algn="ctr">
                      <a:solidFill>
                        <a:srgbClr val="49494B"/>
                      </a:solidFill>
                      <a:prstDash val="solid"/>
                      <a:round/>
                      <a:headEnd type="none" w="med" len="med"/>
                      <a:tailEnd type="none" w="med" len="med"/>
                    </a:lnB>
                    <a:solidFill>
                      <a:srgbClr val="F097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spc="300" dirty="0" smtClean="0">
                          <a:latin typeface="Trebuchet MS" charset="0"/>
                          <a:ea typeface="Trebuchet MS" charset="0"/>
                          <a:cs typeface="Trebuchet MS" charset="0"/>
                        </a:rPr>
                        <a:t>Verbinding met christen-zijn</a:t>
                      </a:r>
                      <a:endParaRPr lang="nl-NL" sz="1400" spc="300" dirty="0">
                        <a:latin typeface="Trebuchet MS" charset="0"/>
                        <a:ea typeface="Trebuchet MS" charset="0"/>
                        <a:cs typeface="Trebuchet MS" charset="0"/>
                      </a:endParaRPr>
                    </a:p>
                  </a:txBody>
                  <a:tcPr anchor="ctr">
                    <a:lnT w="25400" cmpd="sng">
                      <a:noFill/>
                    </a:lnT>
                    <a:lnB w="28575" cap="flat" cmpd="sng" algn="ctr">
                      <a:solidFill>
                        <a:srgbClr val="49494B"/>
                      </a:solidFill>
                      <a:prstDash val="solid"/>
                      <a:round/>
                      <a:headEnd type="none" w="med" len="med"/>
                      <a:tailEnd type="none" w="med" len="med"/>
                    </a:lnB>
                    <a:solidFill>
                      <a:srgbClr val="F09700"/>
                    </a:solidFill>
                  </a:tcPr>
                </a:tc>
                <a:extLst>
                  <a:ext uri="{0D108BD9-81ED-4DB2-BD59-A6C34878D82A}">
                    <a16:rowId xmlns:a16="http://schemas.microsoft.com/office/drawing/2014/main" xmlns="" val="10000"/>
                  </a:ext>
                </a:extLst>
              </a:tr>
              <a:tr h="665205">
                <a:tc>
                  <a:txBody>
                    <a:bodyPr/>
                    <a:lstStyle/>
                    <a:p>
                      <a:endParaRPr lang="nl-NL" dirty="0">
                        <a:solidFill>
                          <a:srgbClr val="49494B"/>
                        </a:solidFill>
                        <a:latin typeface="Trebuchet MS" charset="0"/>
                        <a:ea typeface="Trebuchet MS" charset="0"/>
                        <a:cs typeface="Trebuchet MS" charset="0"/>
                      </a:endParaRPr>
                    </a:p>
                  </a:txBody>
                  <a:tcPr anchor="ctr">
                    <a:lnT w="28575" cap="flat" cmpd="sng" algn="ctr">
                      <a:solidFill>
                        <a:srgbClr val="49494B"/>
                      </a:solidFill>
                      <a:prstDash val="solid"/>
                      <a:round/>
                      <a:headEnd type="none" w="med" len="med"/>
                      <a:tailEnd type="none" w="med" len="med"/>
                    </a:lnT>
                  </a:tcPr>
                </a:tc>
                <a:tc>
                  <a:txBody>
                    <a:bodyPr/>
                    <a:lstStyle/>
                    <a:p>
                      <a:endParaRPr lang="nl-NL" dirty="0">
                        <a:solidFill>
                          <a:srgbClr val="49494B"/>
                        </a:solidFill>
                        <a:latin typeface="Trebuchet MS" charset="0"/>
                        <a:ea typeface="Trebuchet MS" charset="0"/>
                        <a:cs typeface="Trebuchet MS" charset="0"/>
                      </a:endParaRPr>
                    </a:p>
                  </a:txBody>
                  <a:tcPr anchor="ctr">
                    <a:lnT w="28575" cap="flat" cmpd="sng" algn="ctr">
                      <a:solidFill>
                        <a:srgbClr val="49494B"/>
                      </a:solidFill>
                      <a:prstDash val="solid"/>
                      <a:round/>
                      <a:headEnd type="none" w="med" len="med"/>
                      <a:tailEnd type="none" w="med" len="med"/>
                    </a:lnT>
                  </a:tcPr>
                </a:tc>
                <a:extLst>
                  <a:ext uri="{0D108BD9-81ED-4DB2-BD59-A6C34878D82A}">
                    <a16:rowId xmlns:a16="http://schemas.microsoft.com/office/drawing/2014/main" xmlns="" val="10001"/>
                  </a:ext>
                </a:extLst>
              </a:tr>
              <a:tr h="665205">
                <a:tc>
                  <a:txBody>
                    <a:bodyPr/>
                    <a:lstStyle/>
                    <a:p>
                      <a:endParaRPr lang="nl-NL" dirty="0">
                        <a:solidFill>
                          <a:srgbClr val="49494B"/>
                        </a:solidFill>
                        <a:latin typeface="Trebuchet MS" charset="0"/>
                        <a:ea typeface="Trebuchet MS" charset="0"/>
                        <a:cs typeface="Trebuchet MS" charset="0"/>
                      </a:endParaRPr>
                    </a:p>
                  </a:txBody>
                  <a:tcPr anchor="ctr"/>
                </a:tc>
                <a:tc>
                  <a:txBody>
                    <a:bodyPr/>
                    <a:lstStyle/>
                    <a:p>
                      <a:endParaRPr lang="nl-NL" dirty="0">
                        <a:solidFill>
                          <a:srgbClr val="49494B"/>
                        </a:solidFill>
                        <a:latin typeface="Trebuchet MS" charset="0"/>
                        <a:ea typeface="Trebuchet MS" charset="0"/>
                        <a:cs typeface="Trebuchet MS"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702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bIns="46800" anchor="ctr"/>
          <a:lstStyle/>
          <a:p>
            <a:r>
              <a:rPr lang="nl-NL" dirty="0" smtClean="0"/>
              <a:t>Wat is vriendschap?</a:t>
            </a:r>
          </a:p>
          <a:p>
            <a:r>
              <a:rPr lang="nl-NL" dirty="0" smtClean="0"/>
              <a:t>Kenmerken van vriendschap</a:t>
            </a:r>
          </a:p>
          <a:p>
            <a:r>
              <a:rPr lang="nl-NL" dirty="0" smtClean="0"/>
              <a:t>Vriendschap en de Bijbel</a:t>
            </a:r>
          </a:p>
          <a:p>
            <a:endParaRPr lang="nl-NL" dirty="0"/>
          </a:p>
        </p:txBody>
      </p:sp>
      <p:sp>
        <p:nvSpPr>
          <p:cNvPr id="3" name="Titel 2"/>
          <p:cNvSpPr>
            <a:spLocks noGrp="1"/>
          </p:cNvSpPr>
          <p:nvPr>
            <p:ph type="title"/>
          </p:nvPr>
        </p:nvSpPr>
        <p:spPr/>
        <p:txBody>
          <a:bodyPr/>
          <a:lstStyle/>
          <a:p>
            <a:r>
              <a:rPr lang="nl-NL" dirty="0" smtClean="0"/>
              <a:t>Indeling</a:t>
            </a:r>
            <a:endParaRPr lang="nl-NL" dirty="0"/>
          </a:p>
        </p:txBody>
      </p:sp>
    </p:spTree>
    <p:extLst>
      <p:ext uri="{BB962C8B-B14F-4D97-AF65-F5344CB8AC3E}">
        <p14:creationId xmlns:p14="http://schemas.microsoft.com/office/powerpoint/2010/main" val="24336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Wat is </a:t>
            </a:r>
            <a:r>
              <a:rPr lang="nl-NL" dirty="0" smtClean="0"/>
              <a:t>vriendschap?</a:t>
            </a:r>
            <a:endParaRPr lang="nl-NL" dirty="0"/>
          </a:p>
        </p:txBody>
      </p:sp>
      <p:sp>
        <p:nvSpPr>
          <p:cNvPr id="2" name="Tijdelijke aanduiding voor tekst 1"/>
          <p:cNvSpPr>
            <a:spLocks noGrp="1"/>
          </p:cNvSpPr>
          <p:nvPr>
            <p:ph type="body" sz="quarter" idx="13"/>
          </p:nvPr>
        </p:nvSpPr>
        <p:spPr/>
        <p:txBody>
          <a:bodyPr anchor="ctr"/>
          <a:lstStyle/>
          <a:p>
            <a:r>
              <a:rPr lang="nl-NL" dirty="0" smtClean="0"/>
              <a:t>Behoefte aan contact met andere mensen</a:t>
            </a:r>
          </a:p>
          <a:p>
            <a:r>
              <a:rPr lang="nl-NL" dirty="0" smtClean="0"/>
              <a:t>Blijft bestaan door moeilijkheden heen</a:t>
            </a:r>
          </a:p>
          <a:p>
            <a:r>
              <a:rPr lang="nl-NL" dirty="0" smtClean="0"/>
              <a:t>Bijzondere relatie tussen twee personen</a:t>
            </a:r>
          </a:p>
          <a:p>
            <a:endParaRPr lang="nl-NL" dirty="0"/>
          </a:p>
        </p:txBody>
      </p:sp>
      <p:pic>
        <p:nvPicPr>
          <p:cNvPr id="5" name="Tijdelijke aanduiding voor afbeelding 4"/>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645" b="29719"/>
          <a:stretch/>
        </p:blipFill>
        <p:spPr/>
      </p:pic>
    </p:spTree>
    <p:extLst>
      <p:ext uri="{BB962C8B-B14F-4D97-AF65-F5344CB8AC3E}">
        <p14:creationId xmlns:p14="http://schemas.microsoft.com/office/powerpoint/2010/main" val="93473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Soorten vrienden</a:t>
            </a:r>
            <a:endParaRPr lang="nl-NL" dirty="0"/>
          </a:p>
        </p:txBody>
      </p:sp>
      <p:sp>
        <p:nvSpPr>
          <p:cNvPr id="2" name="Tijdelijke aanduiding voor tekst 1"/>
          <p:cNvSpPr>
            <a:spLocks noGrp="1"/>
          </p:cNvSpPr>
          <p:nvPr>
            <p:ph type="body" sz="quarter" idx="13"/>
          </p:nvPr>
        </p:nvSpPr>
        <p:spPr/>
        <p:txBody>
          <a:bodyPr anchor="ctr"/>
          <a:lstStyle/>
          <a:p>
            <a:pPr marL="342900" indent="-342900">
              <a:buFont typeface="Arial" charset="0"/>
              <a:buChar char="•"/>
            </a:pPr>
            <a:r>
              <a:rPr lang="nl-NL" dirty="0" smtClean="0"/>
              <a:t>Kennissen</a:t>
            </a:r>
          </a:p>
          <a:p>
            <a:pPr marL="800100" lvl="1" indent="-342900">
              <a:buFont typeface="Arial" charset="0"/>
              <a:buChar char="•"/>
            </a:pPr>
            <a:r>
              <a:rPr lang="nl-NL" dirty="0" smtClean="0"/>
              <a:t>Gezellig</a:t>
            </a:r>
          </a:p>
          <a:p>
            <a:pPr marL="800100" lvl="1" indent="-342900">
              <a:buFont typeface="Arial" charset="0"/>
              <a:buChar char="•"/>
            </a:pPr>
            <a:r>
              <a:rPr lang="nl-NL" dirty="0" smtClean="0"/>
              <a:t>Goed opschieten</a:t>
            </a:r>
          </a:p>
          <a:p>
            <a:pPr marL="342900" indent="-342900">
              <a:buFont typeface="Arial" charset="0"/>
              <a:buChar char="•"/>
            </a:pPr>
            <a:r>
              <a:rPr lang="nl-NL" dirty="0" smtClean="0"/>
              <a:t>Gezelschapsvrienden</a:t>
            </a:r>
          </a:p>
          <a:p>
            <a:pPr marL="800100" lvl="1" indent="-342900">
              <a:buFont typeface="Arial" charset="0"/>
              <a:buChar char="•"/>
            </a:pPr>
            <a:r>
              <a:rPr lang="nl-NL" dirty="0" smtClean="0"/>
              <a:t>Meer vertrouwen</a:t>
            </a:r>
          </a:p>
          <a:p>
            <a:pPr marL="800100" lvl="1" indent="-342900">
              <a:buFont typeface="Arial" charset="0"/>
              <a:buChar char="•"/>
            </a:pPr>
            <a:r>
              <a:rPr lang="nl-NL" dirty="0" smtClean="0"/>
              <a:t>Meer delen</a:t>
            </a:r>
          </a:p>
          <a:p>
            <a:pPr marL="342900" indent="-342900">
              <a:buFont typeface="Arial" charset="0"/>
              <a:buChar char="•"/>
            </a:pPr>
            <a:r>
              <a:rPr lang="nl-NL" dirty="0" smtClean="0"/>
              <a:t>Beste vrienden</a:t>
            </a:r>
          </a:p>
          <a:p>
            <a:pPr marL="800100" lvl="1" indent="-342900">
              <a:buFont typeface="Arial" charset="0"/>
              <a:buChar char="•"/>
            </a:pPr>
            <a:r>
              <a:rPr lang="nl-NL" dirty="0" smtClean="0"/>
              <a:t>Volledig vertrouwen</a:t>
            </a:r>
          </a:p>
          <a:p>
            <a:pPr marL="800100" lvl="1" indent="-342900">
              <a:buFont typeface="Arial" charset="0"/>
              <a:buChar char="•"/>
            </a:pPr>
            <a:r>
              <a:rPr lang="nl-NL" dirty="0" smtClean="0"/>
              <a:t>Kennen jou vaak meer dan jij jezelf kent</a:t>
            </a:r>
            <a:endParaRPr lang="nl-NL" dirty="0"/>
          </a:p>
        </p:txBody>
      </p:sp>
      <p:pic>
        <p:nvPicPr>
          <p:cNvPr id="7" name="Tijdelijke aanduiding voor afbeelding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771" r="15771"/>
          <a:stretch>
            <a:fillRect/>
          </a:stretch>
        </p:blipFill>
        <p:spPr/>
      </p:pic>
    </p:spTree>
    <p:extLst>
      <p:ext uri="{BB962C8B-B14F-4D97-AF65-F5344CB8AC3E}">
        <p14:creationId xmlns:p14="http://schemas.microsoft.com/office/powerpoint/2010/main" val="501498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nvPr>
        </p:nvSpPr>
        <p:spPr/>
        <p:txBody>
          <a:bodyPr anchor="ctr"/>
          <a:lstStyle/>
          <a:p>
            <a:r>
              <a:rPr lang="nl-NL" dirty="0"/>
              <a:t>Gezamenlijke </a:t>
            </a:r>
            <a:r>
              <a:rPr lang="nl-NL" dirty="0" smtClean="0"/>
              <a:t>interesses</a:t>
            </a:r>
          </a:p>
          <a:p>
            <a:r>
              <a:rPr lang="nl-NL" dirty="0" smtClean="0"/>
              <a:t>Vertrouwen</a:t>
            </a:r>
          </a:p>
          <a:p>
            <a:r>
              <a:rPr lang="nl-NL" dirty="0" smtClean="0"/>
              <a:t>Bereikbaar</a:t>
            </a:r>
          </a:p>
          <a:p>
            <a:r>
              <a:rPr lang="nl-NL" dirty="0" smtClean="0"/>
              <a:t>Spreken over geloof</a:t>
            </a:r>
          </a:p>
        </p:txBody>
      </p:sp>
      <p:sp>
        <p:nvSpPr>
          <p:cNvPr id="5" name="Titel 4"/>
          <p:cNvSpPr>
            <a:spLocks noGrp="1"/>
          </p:cNvSpPr>
          <p:nvPr>
            <p:ph type="title"/>
          </p:nvPr>
        </p:nvSpPr>
        <p:spPr/>
        <p:txBody>
          <a:bodyPr/>
          <a:lstStyle/>
          <a:p>
            <a:r>
              <a:rPr lang="nl-NL" dirty="0" smtClean="0"/>
              <a:t>Kenmerken vriendschap</a:t>
            </a:r>
            <a:endParaRPr lang="nl-NL" dirty="0"/>
          </a:p>
        </p:txBody>
      </p:sp>
    </p:spTree>
    <p:extLst>
      <p:ext uri="{BB962C8B-B14F-4D97-AF65-F5344CB8AC3E}">
        <p14:creationId xmlns:p14="http://schemas.microsoft.com/office/powerpoint/2010/main" val="393797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mtClean="0"/>
              <a:t>Gezamenlijke interesses</a:t>
            </a:r>
            <a:endParaRPr lang="nl-NL" dirty="0"/>
          </a:p>
        </p:txBody>
      </p:sp>
      <p:sp>
        <p:nvSpPr>
          <p:cNvPr id="2" name="Tijdelijke aanduiding voor tekst 1"/>
          <p:cNvSpPr>
            <a:spLocks noGrp="1"/>
          </p:cNvSpPr>
          <p:nvPr>
            <p:ph type="body" sz="quarter" idx="13"/>
          </p:nvPr>
        </p:nvSpPr>
        <p:spPr/>
        <p:txBody>
          <a:bodyPr/>
          <a:lstStyle/>
          <a:p>
            <a:r>
              <a:rPr lang="nl-NL" smtClean="0"/>
              <a:t>Dezelfde sport beoefenen</a:t>
            </a:r>
          </a:p>
          <a:p>
            <a:r>
              <a:rPr lang="nl-NL" smtClean="0"/>
              <a:t>Samen dezelfde muziek beluisteren</a:t>
            </a:r>
          </a:p>
          <a:p>
            <a:r>
              <a:rPr lang="nl-NL" smtClean="0"/>
              <a:t>Leuke dingen samen doen</a:t>
            </a:r>
          </a:p>
          <a:p>
            <a:r>
              <a:rPr lang="nl-NL" smtClean="0"/>
              <a:t>Verdiepen in de interesses van de ander</a:t>
            </a:r>
            <a:endParaRPr lang="nl-NL" dirty="0"/>
          </a:p>
        </p:txBody>
      </p:sp>
      <p:pic>
        <p:nvPicPr>
          <p:cNvPr id="5" name="Tijdelijke aanduiding voor afbeelding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997" r="16997"/>
          <a:stretch>
            <a:fillRect/>
          </a:stretch>
        </p:blipFill>
        <p:spPr/>
      </p:pic>
    </p:spTree>
    <p:extLst>
      <p:ext uri="{BB962C8B-B14F-4D97-AF65-F5344CB8AC3E}">
        <p14:creationId xmlns:p14="http://schemas.microsoft.com/office/powerpoint/2010/main" val="26869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Vertrouwen</a:t>
            </a:r>
            <a:endParaRPr lang="nl-NL" dirty="0"/>
          </a:p>
        </p:txBody>
      </p:sp>
      <p:sp>
        <p:nvSpPr>
          <p:cNvPr id="2" name="Tijdelijke aanduiding voor tekst 1"/>
          <p:cNvSpPr>
            <a:spLocks noGrp="1"/>
          </p:cNvSpPr>
          <p:nvPr>
            <p:ph type="body" sz="quarter" idx="13"/>
          </p:nvPr>
        </p:nvSpPr>
        <p:spPr/>
        <p:txBody>
          <a:bodyPr anchor="ctr">
            <a:normAutofit lnSpcReduction="10000"/>
          </a:bodyPr>
          <a:lstStyle/>
          <a:p>
            <a:r>
              <a:rPr lang="nl-NL" dirty="0" smtClean="0"/>
              <a:t>Je deelt veel nieuwe dingen met de ander</a:t>
            </a:r>
          </a:p>
          <a:p>
            <a:r>
              <a:rPr lang="nl-NL" dirty="0" smtClean="0"/>
              <a:t>Jouw geheimen zijn veilig bij de ander</a:t>
            </a:r>
          </a:p>
          <a:p>
            <a:r>
              <a:rPr lang="nl-NL" dirty="0" smtClean="0"/>
              <a:t>Je bent open en eerlijk naar elkaar</a:t>
            </a:r>
          </a:p>
          <a:p>
            <a:r>
              <a:rPr lang="nl-NL" dirty="0" smtClean="0"/>
              <a:t>Vertrouwen is geven en ontvangen</a:t>
            </a:r>
          </a:p>
          <a:p>
            <a:r>
              <a:rPr lang="nl-NL" dirty="0" smtClean="0"/>
              <a:t>Blijf trouw aan de ander</a:t>
            </a:r>
          </a:p>
        </p:txBody>
      </p:sp>
      <p:pic>
        <p:nvPicPr>
          <p:cNvPr id="7" name="Tijdelijke aanduiding voor afbeelding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2026" r="3708"/>
          <a:stretch/>
        </p:blipFill>
        <p:spPr/>
      </p:pic>
    </p:spTree>
    <p:extLst>
      <p:ext uri="{BB962C8B-B14F-4D97-AF65-F5344CB8AC3E}">
        <p14:creationId xmlns:p14="http://schemas.microsoft.com/office/powerpoint/2010/main" val="163695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Bereikbaar</a:t>
            </a:r>
            <a:endParaRPr lang="nl-NL" dirty="0"/>
          </a:p>
        </p:txBody>
      </p:sp>
      <p:sp>
        <p:nvSpPr>
          <p:cNvPr id="2" name="Tijdelijke aanduiding voor tekst 1"/>
          <p:cNvSpPr>
            <a:spLocks noGrp="1"/>
          </p:cNvSpPr>
          <p:nvPr>
            <p:ph type="body" sz="quarter" idx="13"/>
          </p:nvPr>
        </p:nvSpPr>
        <p:spPr/>
        <p:txBody>
          <a:bodyPr anchor="ctr">
            <a:normAutofit/>
          </a:bodyPr>
          <a:lstStyle/>
          <a:p>
            <a:r>
              <a:rPr lang="nl-NL" dirty="0" smtClean="0"/>
              <a:t>In leuke en prettige omstandigheden</a:t>
            </a:r>
          </a:p>
          <a:p>
            <a:r>
              <a:rPr lang="nl-NL" dirty="0" smtClean="0"/>
              <a:t>Bij moeilijke voorvallen is vriendschap waardevol</a:t>
            </a:r>
          </a:p>
          <a:p>
            <a:r>
              <a:rPr lang="nl-NL" dirty="0" smtClean="0"/>
              <a:t>Zorg dat je er altijd voor de ander bent</a:t>
            </a:r>
          </a:p>
        </p:txBody>
      </p:sp>
      <p:pic>
        <p:nvPicPr>
          <p:cNvPr id="7" name="Tijdelijke aanduiding voor afbeelding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893" t="-18" r="31865" b="18"/>
          <a:stretch/>
        </p:blipFill>
        <p:spPr/>
      </p:pic>
    </p:spTree>
    <p:extLst>
      <p:ext uri="{BB962C8B-B14F-4D97-AF65-F5344CB8AC3E}">
        <p14:creationId xmlns:p14="http://schemas.microsoft.com/office/powerpoint/2010/main" val="402378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BGG_powerpoint_algemeen_transparant" id="{445BB049-2645-4CC6-8C52-6AD3B846EA92}" vid="{10C6EEB4-9675-46D1-B322-46CF125AACCF}"/>
    </a:ext>
  </a:extLst>
</a:theme>
</file>

<file path=ppt/theme/theme2.xml><?xml version="1.0" encoding="utf-8"?>
<a:theme xmlns:a="http://schemas.openxmlformats.org/drawingml/2006/main" name="Vervolg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BGG_powerpoint_algemeen_transparant" id="{445BB049-2645-4CC6-8C52-6AD3B846EA92}" vid="{1328A952-2F68-4DC1-A5A4-5765F89AF259}"/>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JBGG_powerpoint_algemeen_transparant</Template>
  <TotalTime>5774</TotalTime>
  <Words>373</Words>
  <Application>Microsoft Office PowerPoint</Application>
  <PresentationFormat>Diavoorstelling (4:3)</PresentationFormat>
  <Paragraphs>68</Paragraphs>
  <Slides>14</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14</vt:i4>
      </vt:variant>
    </vt:vector>
  </HeadingPairs>
  <TitlesOfParts>
    <vt:vector size="20" baseType="lpstr">
      <vt:lpstr>Arial</vt:lpstr>
      <vt:lpstr>Calibri</vt:lpstr>
      <vt:lpstr>Trebuchet MS</vt:lpstr>
      <vt:lpstr>Wingdings</vt:lpstr>
      <vt:lpstr>Introdia</vt:lpstr>
      <vt:lpstr>Vervolgdia</vt:lpstr>
      <vt:lpstr>Vriendschap</vt:lpstr>
      <vt:lpstr>Introductieopdracht</vt:lpstr>
      <vt:lpstr>Indeling</vt:lpstr>
      <vt:lpstr>Wat is vriendschap?</vt:lpstr>
      <vt:lpstr>Soorten vrienden</vt:lpstr>
      <vt:lpstr>Kenmerken vriendschap</vt:lpstr>
      <vt:lpstr>Gezamenlijke interesses</vt:lpstr>
      <vt:lpstr>Vertrouwen</vt:lpstr>
      <vt:lpstr>Bereikbaar</vt:lpstr>
      <vt:lpstr>Spreken over geloof</vt:lpstr>
      <vt:lpstr>Vriendschap en de Bijbel</vt:lpstr>
      <vt:lpstr>Eén met Hem</vt:lpstr>
      <vt:lpstr>Vriendschap als gebod</vt:lpstr>
      <vt:lpstr>Stellingen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Werelddiaconaat</dc:title>
  <dc:creator>Bartjan Boer</dc:creator>
  <cp:lastModifiedBy>Aline van de Maat</cp:lastModifiedBy>
  <cp:revision>39</cp:revision>
  <dcterms:created xsi:type="dcterms:W3CDTF">2015-12-16T20:46:01Z</dcterms:created>
  <dcterms:modified xsi:type="dcterms:W3CDTF">2016-05-30T10:23:43Z</dcterms:modified>
</cp:coreProperties>
</file>